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56" r:id="rId3"/>
    <p:sldId id="257" r:id="rId4"/>
    <p:sldId id="260" r:id="rId5"/>
    <p:sldId id="258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981" autoAdjust="0"/>
  </p:normalViewPr>
  <p:slideViewPr>
    <p:cSldViewPr snapToGrid="0">
      <p:cViewPr varScale="1">
        <p:scale>
          <a:sx n="65" d="100"/>
          <a:sy n="65" d="100"/>
        </p:scale>
        <p:origin x="9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745AD-86C9-4550-86FE-FEC8154F6B94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23C7A-B031-4A79-8E9D-1E4370318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552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23C7A-B031-4A79-8E9D-1E437031849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029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A55B2-90A4-4859-B33F-795B7B3C2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FCBD23-DBCC-441A-AC53-5C082DC42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953FC-7922-4C80-8760-D37E2F4A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19F6-D163-439F-899C-BCB91782297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D0250-602D-4E10-8306-D53EC2EC3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3EC45-4FC2-4F53-A93B-2EC680FBB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AF52-012E-4BA8-A721-3D29C1480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10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EFBC1-0109-4B43-9EFA-6F890154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390A1-62ED-474D-87B8-8DD088765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01F18-F427-41AD-B59F-A941D818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19F6-D163-439F-899C-BCB91782297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2B069-0C7B-4DC7-ACF9-E1DC79D34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DC18F-CB44-45AF-A1FA-48DAEEA7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AF52-012E-4BA8-A721-3D29C1480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28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33602-8E21-4E6B-A26E-652A9D200C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E006C4-CF9E-4BAE-A2F7-05CB854DF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D136B-FEB3-423A-84FC-7486CF20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19F6-D163-439F-899C-BCB91782297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401C2-335B-4F96-B598-A06356C50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82C40-26F1-4C6E-966F-0F6A7781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AF52-012E-4BA8-A721-3D29C1480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5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DEB44-142F-415D-B4F4-0DEF91B21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56D0C-B474-4AA8-85E4-EB152D381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F7B68-160F-43CB-82FB-BC63C7E5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19F6-D163-439F-899C-BCB91782297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077EF-2B77-4DFB-9156-E1AD4C59C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B7082-A592-4488-8EAD-C719B2376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AF52-012E-4BA8-A721-3D29C1480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90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B9639-1924-438E-9926-42B93FF57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57957-2581-479E-8FEE-E2C13FBBC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C623D-803D-4EA6-8219-8A73ADA65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19F6-D163-439F-899C-BCB91782297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40B14-27C8-4C72-9D88-48DD1DCD8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700A6-153A-4202-AA72-CA1FA90C8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AF52-012E-4BA8-A721-3D29C1480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20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B4EDA-D8C5-45B0-8336-4CD992E20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5CC1F-770D-4047-B1AD-A59B06CC6C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76BCCC-0AF1-4AF2-B271-940C77939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C163E-24CF-4382-ADA9-450B7F2BC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19F6-D163-439F-899C-BCB91782297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1D556-5BDD-4EAB-AD48-1B48C5E21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A24F5-BCD6-4260-8880-F0D0DEC1A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AF52-012E-4BA8-A721-3D29C1480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85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5D91-525C-41E3-8869-FDAC32E15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75365-CF9A-4A26-BD87-E8DEA7BFA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4AEC69-1061-4CF3-AB9F-671C5CC36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C18E05-CEF8-42A0-AFD9-E8028AA516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63A2F3-FD08-44BC-BB37-BFF13CB6D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2DB56A-CBF4-494F-BB2A-04A173646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19F6-D163-439F-899C-BCB91782297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C3CEE1-3099-4F92-87B0-99E42642D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2C6D7A-C1E3-4094-94F1-DF8D95172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AF52-012E-4BA8-A721-3D29C1480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35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D1E5C-6EDA-4442-BADE-69B8735E7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6480D1-8636-4FDB-B078-DCB1057A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19F6-D163-439F-899C-BCB91782297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245358-B851-402B-9E41-E753716F7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F0D066-3EBF-4EA5-9938-9DEB7D3A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AF52-012E-4BA8-A721-3D29C1480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81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FC0937-6548-4205-97F8-3BDC1FF11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19F6-D163-439F-899C-BCB91782297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2850F4-16A5-4DA1-9B0E-996B769BA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7BFF5-9284-432E-8116-4B707EAAB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AF52-012E-4BA8-A721-3D29C1480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267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1CA7-53C6-4DE5-8DB2-BC6A46C81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6E87A-5CA4-418B-8BF7-1D91D0623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BE070-3E87-4A6F-9AD7-8CCD1233F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BCF19-CCC6-4650-A1DC-F76BBBF9E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19F6-D163-439F-899C-BCB91782297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B1757-A152-4B9A-9BE1-A596022B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08ADFC-7C78-46A5-BC9E-E7A0DA4BA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AF52-012E-4BA8-A721-3D29C1480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4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E99B5-68B3-46EA-B0E0-886A8B0A6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E94574-9836-4CA7-969A-05143A6D37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B39EC9-B62C-4F7E-8DFE-017FC90BA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42AF2-4A96-428C-99BA-AC717EE33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19F6-D163-439F-899C-BCB91782297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A626E-91FD-44E1-BE54-260A72217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5DDFA-688E-4D1B-B79D-AE1FEE62B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AF52-012E-4BA8-A721-3D29C1480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41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07F34A-14D1-4A20-8731-B6E7A87E8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55EE7-04D5-45CB-9ACF-364889F48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58E27-B9AB-47A4-905D-F43383D353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B19F6-D163-439F-899C-BCB91782297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9C86E-5F91-42E6-92CA-30ABA8B76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14BC2-431D-4230-B4A2-72D84114C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BAF52-012E-4BA8-A721-3D29C1480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67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dependent.co.uk/extras/indybest/gadgets-tech/best-apps-to-play-with-friends-games-iphone-facebook-houseparty-online-coronavirus-a9436271.html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barclayslifeskills.com/young-people/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s://www.duolingo.com/learn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ww.sja.org.uk/get-advice/" TargetMode="External"/><Relationship Id="rId4" Type="http://schemas.openxmlformats.org/officeDocument/2006/relationships/hyperlink" Target="https://www.british-sign.co.uk/" TargetMode="Externa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hyperlink" Target="https://www.youtube.com/channel/UCQh2wgJ5tOrixYBn6jFXsXQ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hyperlink" Target="https://www.youtube.com/channel/UCAxW1XT0iEJo0TYlRfn6rYQ" TargetMode="External"/><Relationship Id="rId4" Type="http://schemas.openxmlformats.org/officeDocument/2006/relationships/hyperlink" Target="https://www.youtube.com/watch?v=bMeZJqPCwo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2AFBC-8C56-4DAE-9C29-91638FA14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06" y="1769805"/>
            <a:ext cx="11547987" cy="3318389"/>
          </a:xfrm>
        </p:spPr>
        <p:txBody>
          <a:bodyPr>
            <a:noAutofit/>
          </a:bodyPr>
          <a:lstStyle/>
          <a:p>
            <a:pPr algn="ctr"/>
            <a:r>
              <a:rPr lang="en-GB" sz="8800" b="1" dirty="0">
                <a:latin typeface="AR JULIAN" panose="02000000000000000000" pitchFamily="2" charset="0"/>
              </a:rPr>
              <a:t>Keeping your body and brain active during lockdown!</a:t>
            </a:r>
          </a:p>
        </p:txBody>
      </p:sp>
    </p:spTree>
    <p:extLst>
      <p:ext uri="{BB962C8B-B14F-4D97-AF65-F5344CB8AC3E}">
        <p14:creationId xmlns:p14="http://schemas.microsoft.com/office/powerpoint/2010/main" val="4061061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ontend Developer - Oslo | Kahoot!">
            <a:extLst>
              <a:ext uri="{FF2B5EF4-FFF2-40B4-BE49-F238E27FC236}">
                <a16:creationId xmlns:a16="http://schemas.microsoft.com/office/drawing/2014/main" id="{9AC64736-F0BE-448C-8342-C3308F07E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5" y="3428999"/>
            <a:ext cx="5741435" cy="322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s the Houseparty app really hacking your phone?">
            <a:extLst>
              <a:ext uri="{FF2B5EF4-FFF2-40B4-BE49-F238E27FC236}">
                <a16:creationId xmlns:a16="http://schemas.microsoft.com/office/drawing/2014/main" id="{4CD26288-5340-43B1-9B2C-81A9B6070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8" r="10648"/>
          <a:stretch/>
        </p:blipFill>
        <p:spPr bwMode="auto">
          <a:xfrm>
            <a:off x="6096000" y="3429000"/>
            <a:ext cx="5741433" cy="322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cebook Gameroom Offers a 'Better Place to Play' | Vamers">
            <a:extLst>
              <a:ext uri="{FF2B5EF4-FFF2-40B4-BE49-F238E27FC236}">
                <a16:creationId xmlns:a16="http://schemas.microsoft.com/office/drawing/2014/main" id="{C18F9B59-87BD-45BB-B1E3-335899481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8" y="197757"/>
            <a:ext cx="5741437" cy="323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19100B-524B-43DE-87F8-01DE9E1A78A3}"/>
              </a:ext>
            </a:extLst>
          </p:cNvPr>
          <p:cNvSpPr/>
          <p:nvPr/>
        </p:nvSpPr>
        <p:spPr>
          <a:xfrm>
            <a:off x="73438" y="2447557"/>
            <a:ext cx="6095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https://www.independent.co.uk/extras/indybest/gadgets-tech/best-apps-to-play-with-friends-games-iphone-facebook-houseparty-online-coronavirus-a9436271.html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3AE3ED-2ECD-4409-A1FA-ABA59112DA84}"/>
              </a:ext>
            </a:extLst>
          </p:cNvPr>
          <p:cNvSpPr txBox="1"/>
          <p:nvPr/>
        </p:nvSpPr>
        <p:spPr>
          <a:xfrm>
            <a:off x="0" y="197755"/>
            <a:ext cx="6095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/>
              <a:t>Staying engaged with friends during lockdown!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31A121-9595-4EBF-823B-660C42DBF354}"/>
              </a:ext>
            </a:extLst>
          </p:cNvPr>
          <p:cNvSpPr txBox="1"/>
          <p:nvPr/>
        </p:nvSpPr>
        <p:spPr>
          <a:xfrm>
            <a:off x="73438" y="1478698"/>
            <a:ext cx="6095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Sign up to some free apps that get your friends together in a time of fun!</a:t>
            </a:r>
          </a:p>
        </p:txBody>
      </p:sp>
    </p:spTree>
    <p:extLst>
      <p:ext uri="{BB962C8B-B14F-4D97-AF65-F5344CB8AC3E}">
        <p14:creationId xmlns:p14="http://schemas.microsoft.com/office/powerpoint/2010/main" val="1625805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aceTime Reviews: Pricing &amp; Software Features 2020 ...">
            <a:extLst>
              <a:ext uri="{FF2B5EF4-FFF2-40B4-BE49-F238E27FC236}">
                <a16:creationId xmlns:a16="http://schemas.microsoft.com/office/drawing/2014/main" id="{DC915A10-F1EB-429C-9BAF-DD5E2E267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308" y="3240893"/>
            <a:ext cx="2782413" cy="109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kype Technologies - Wikipedia">
            <a:extLst>
              <a:ext uri="{FF2B5EF4-FFF2-40B4-BE49-F238E27FC236}">
                <a16:creationId xmlns:a16="http://schemas.microsoft.com/office/drawing/2014/main" id="{F3D8497C-4E0B-4699-82A2-E81AFFAF6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90" y="2072862"/>
            <a:ext cx="2981453" cy="13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You Can Now Watch YouTube Videos Within The WhatsApp App">
            <a:extLst>
              <a:ext uri="{FF2B5EF4-FFF2-40B4-BE49-F238E27FC236}">
                <a16:creationId xmlns:a16="http://schemas.microsoft.com/office/drawing/2014/main" id="{ABB756D4-BC4B-4A04-9EC8-681B2AB5C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91" y="4005789"/>
            <a:ext cx="3201014" cy="19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hat is Zoom for online classes? How to use for online learning ...">
            <a:extLst>
              <a:ext uri="{FF2B5EF4-FFF2-40B4-BE49-F238E27FC236}">
                <a16:creationId xmlns:a16="http://schemas.microsoft.com/office/drawing/2014/main" id="{E8F36C0B-4C57-42A2-BBC1-BAA11FA1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346" y="223583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acebook brings animated reactions, filters, masks and effects to ...">
            <a:extLst>
              <a:ext uri="{FF2B5EF4-FFF2-40B4-BE49-F238E27FC236}">
                <a16:creationId xmlns:a16="http://schemas.microsoft.com/office/drawing/2014/main" id="{B84852B5-3BDF-41BD-B36A-B3316B2C2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t="5499" r="16679" b="66666"/>
          <a:stretch/>
        </p:blipFill>
        <p:spPr bwMode="auto">
          <a:xfrm>
            <a:off x="6293515" y="4773263"/>
            <a:ext cx="5773124" cy="190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9424BD-54AA-4140-9275-B7D19BD5DDF0}"/>
              </a:ext>
            </a:extLst>
          </p:cNvPr>
          <p:cNvSpPr txBox="1"/>
          <p:nvPr/>
        </p:nvSpPr>
        <p:spPr>
          <a:xfrm>
            <a:off x="125361" y="0"/>
            <a:ext cx="11941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u="sng" dirty="0"/>
              <a:t>Video call a group of friends!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17C211-4C62-4795-91E3-7FA3482DFBCE}"/>
              </a:ext>
            </a:extLst>
          </p:cNvPr>
          <p:cNvSpPr txBox="1"/>
          <p:nvPr/>
        </p:nvSpPr>
        <p:spPr>
          <a:xfrm>
            <a:off x="125361" y="912397"/>
            <a:ext cx="119412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Set time aside each week to video call one or more friends</a:t>
            </a:r>
          </a:p>
        </p:txBody>
      </p:sp>
    </p:spTree>
    <p:extLst>
      <p:ext uri="{BB962C8B-B14F-4D97-AF65-F5344CB8AC3E}">
        <p14:creationId xmlns:p14="http://schemas.microsoft.com/office/powerpoint/2010/main" val="1805654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2AFBC-8C56-4DAE-9C29-91638FA14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8800" b="1" dirty="0">
                <a:latin typeface="AR JULIAN" panose="02000000000000000000" pitchFamily="2" charset="0"/>
              </a:rPr>
              <a:t>Learn a new skill!</a:t>
            </a:r>
          </a:p>
        </p:txBody>
      </p:sp>
      <p:pic>
        <p:nvPicPr>
          <p:cNvPr id="1026" name="Picture 2" descr="Basic First Aid Online Course - Eastern Region Training - Training ...">
            <a:extLst>
              <a:ext uri="{FF2B5EF4-FFF2-40B4-BE49-F238E27FC236}">
                <a16:creationId xmlns:a16="http://schemas.microsoft.com/office/drawing/2014/main" id="{1232CF3F-B52A-4787-8B7E-D9859CFEC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2782529" cy="208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E58DC4-F145-4E24-AC0D-93C92FBF9710}"/>
              </a:ext>
            </a:extLst>
          </p:cNvPr>
          <p:cNvSpPr txBox="1"/>
          <p:nvPr/>
        </p:nvSpPr>
        <p:spPr>
          <a:xfrm>
            <a:off x="452283" y="2043274"/>
            <a:ext cx="355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Complete an online first aid course</a:t>
            </a:r>
          </a:p>
        </p:txBody>
      </p:sp>
      <p:pic>
        <p:nvPicPr>
          <p:cNvPr id="1028" name="Picture 4" descr="British Sign Language - Essex Local OfferEssex Local Offer">
            <a:extLst>
              <a:ext uri="{FF2B5EF4-FFF2-40B4-BE49-F238E27FC236}">
                <a16:creationId xmlns:a16="http://schemas.microsoft.com/office/drawing/2014/main" id="{EF4AC8E8-B970-4A85-BC1A-E806D74BE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14798"/>
            <a:ext cx="28575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3E5D91-FFE3-46C8-801F-952E2090F2EA}"/>
              </a:ext>
            </a:extLst>
          </p:cNvPr>
          <p:cNvSpPr txBox="1"/>
          <p:nvPr/>
        </p:nvSpPr>
        <p:spPr>
          <a:xfrm>
            <a:off x="8147869" y="1851545"/>
            <a:ext cx="3554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Sign up to British Sign language lessons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64A0D8-3A38-4DFF-B86C-38398330AB57}"/>
              </a:ext>
            </a:extLst>
          </p:cNvPr>
          <p:cNvSpPr/>
          <p:nvPr/>
        </p:nvSpPr>
        <p:spPr>
          <a:xfrm>
            <a:off x="8356639" y="2440319"/>
            <a:ext cx="3136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https://www.british-sign.co.uk/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43BB68-394E-41E5-8AE1-375639F76233}"/>
              </a:ext>
            </a:extLst>
          </p:cNvPr>
          <p:cNvSpPr/>
          <p:nvPr/>
        </p:nvSpPr>
        <p:spPr>
          <a:xfrm>
            <a:off x="480075" y="2375250"/>
            <a:ext cx="3498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https://www.sja.org.uk/get-advice/</a:t>
            </a:r>
            <a:endParaRPr lang="en-GB" dirty="0"/>
          </a:p>
        </p:txBody>
      </p:sp>
      <p:pic>
        <p:nvPicPr>
          <p:cNvPr id="1030" name="Picture 6" descr="The 10 Most Spoken Languages in the World 2020 | DVO">
            <a:extLst>
              <a:ext uri="{FF2B5EF4-FFF2-40B4-BE49-F238E27FC236}">
                <a16:creationId xmlns:a16="http://schemas.microsoft.com/office/drawing/2014/main" id="{5935BF4E-F648-43F6-A112-A22CCB33B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190" y="4211008"/>
            <a:ext cx="2626273" cy="175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161ACE-794E-4269-B043-C66263E99131}"/>
              </a:ext>
            </a:extLst>
          </p:cNvPr>
          <p:cNvSpPr txBox="1"/>
          <p:nvPr/>
        </p:nvSpPr>
        <p:spPr>
          <a:xfrm>
            <a:off x="831147" y="6016100"/>
            <a:ext cx="355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Learn a new language!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AB302A-AC27-4B50-91A7-0E6EA15B6D2D}"/>
              </a:ext>
            </a:extLst>
          </p:cNvPr>
          <p:cNvSpPr/>
          <p:nvPr/>
        </p:nvSpPr>
        <p:spPr>
          <a:xfrm>
            <a:off x="958164" y="6385432"/>
            <a:ext cx="3300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7"/>
              </a:rPr>
              <a:t>https://www.duolingo.com/learn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80435C-5E94-43B8-B13B-5B266284DA1F}"/>
              </a:ext>
            </a:extLst>
          </p:cNvPr>
          <p:cNvSpPr/>
          <p:nvPr/>
        </p:nvSpPr>
        <p:spPr>
          <a:xfrm>
            <a:off x="7675648" y="6317240"/>
            <a:ext cx="4447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8"/>
              </a:rPr>
              <a:t>https://barclayslifeskills.com/young-people/</a:t>
            </a:r>
            <a:endParaRPr lang="en-GB" dirty="0"/>
          </a:p>
        </p:txBody>
      </p:sp>
      <p:pic>
        <p:nvPicPr>
          <p:cNvPr id="1032" name="Picture 8" descr="LifeSkills (created with Barclays) - Skills Builder">
            <a:extLst>
              <a:ext uri="{FF2B5EF4-FFF2-40B4-BE49-F238E27FC236}">
                <a16:creationId xmlns:a16="http://schemas.microsoft.com/office/drawing/2014/main" id="{D1DECEFF-4E50-4FDD-9F50-4528D4B1E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655469"/>
            <a:ext cx="2741049" cy="108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8745464-3120-43A7-B119-19318023E2E2}"/>
              </a:ext>
            </a:extLst>
          </p:cNvPr>
          <p:cNvSpPr txBox="1"/>
          <p:nvPr/>
        </p:nvSpPr>
        <p:spPr>
          <a:xfrm>
            <a:off x="7802666" y="5947908"/>
            <a:ext cx="4000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Sign up and enhance valuable life skills!</a:t>
            </a:r>
          </a:p>
        </p:txBody>
      </p:sp>
    </p:spTree>
    <p:extLst>
      <p:ext uri="{BB962C8B-B14F-4D97-AF65-F5344CB8AC3E}">
        <p14:creationId xmlns:p14="http://schemas.microsoft.com/office/powerpoint/2010/main" val="136941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4CE8610-AC6A-4DD2-884F-59F7AB721F49}"/>
              </a:ext>
            </a:extLst>
          </p:cNvPr>
          <p:cNvSpPr txBox="1">
            <a:spLocks/>
          </p:cNvSpPr>
          <p:nvPr/>
        </p:nvSpPr>
        <p:spPr>
          <a:xfrm>
            <a:off x="0" y="2766218"/>
            <a:ext cx="121920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latin typeface="AR JULIAN" panose="02000000000000000000" pitchFamily="2" charset="0"/>
              </a:rPr>
              <a:t>IMPROVE A HOBBY!</a:t>
            </a:r>
          </a:p>
        </p:txBody>
      </p:sp>
      <p:pic>
        <p:nvPicPr>
          <p:cNvPr id="3074" name="Picture 2" descr="Camera Icon Background Wallpaper | Camera logo, Camera icon ...">
            <a:extLst>
              <a:ext uri="{FF2B5EF4-FFF2-40B4-BE49-F238E27FC236}">
                <a16:creationId xmlns:a16="http://schemas.microsoft.com/office/drawing/2014/main" id="{4BA9F460-76C1-4D0E-9313-2006645EF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70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A2178D-45B9-4FEE-993C-2DDB62FD25A0}"/>
              </a:ext>
            </a:extLst>
          </p:cNvPr>
          <p:cNvSpPr txBox="1"/>
          <p:nvPr/>
        </p:nvSpPr>
        <p:spPr>
          <a:xfrm>
            <a:off x="34412" y="2003763"/>
            <a:ext cx="3303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Work on your photography skills</a:t>
            </a:r>
          </a:p>
        </p:txBody>
      </p:sp>
      <p:pic>
        <p:nvPicPr>
          <p:cNvPr id="3076" name="Picture 4" descr="svg, camera, film, movie, movie camera, shooting, video camera icon">
            <a:extLst>
              <a:ext uri="{FF2B5EF4-FFF2-40B4-BE49-F238E27FC236}">
                <a16:creationId xmlns:a16="http://schemas.microsoft.com/office/drawing/2014/main" id="{68992B1B-1E3F-49CD-B87C-681B864F9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40404">
                  <a:alpha val="5882"/>
                </a:srgbClr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617" y="180429"/>
            <a:ext cx="1782266" cy="178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F3B8AB-D1BD-49DB-85DD-81D0A0D3C1FD}"/>
              </a:ext>
            </a:extLst>
          </p:cNvPr>
          <p:cNvSpPr txBox="1"/>
          <p:nvPr/>
        </p:nvSpPr>
        <p:spPr>
          <a:xfrm>
            <a:off x="8499987" y="2003763"/>
            <a:ext cx="3303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Vlog your lockdown experience!</a:t>
            </a:r>
          </a:p>
        </p:txBody>
      </p:sp>
      <p:pic>
        <p:nvPicPr>
          <p:cNvPr id="3078" name="Picture 6" descr="Sports - Free sports icons">
            <a:extLst>
              <a:ext uri="{FF2B5EF4-FFF2-40B4-BE49-F238E27FC236}">
                <a16:creationId xmlns:a16="http://schemas.microsoft.com/office/drawing/2014/main" id="{ABCC29D3-1702-493C-8ADA-71D50578F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>
                  <a:alpha val="5098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028" y="4091781"/>
            <a:ext cx="1959231" cy="195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BB73BD-20B7-4E77-BFFE-6CE06A7265F3}"/>
              </a:ext>
            </a:extLst>
          </p:cNvPr>
          <p:cNvSpPr txBox="1"/>
          <p:nvPr/>
        </p:nvSpPr>
        <p:spPr>
          <a:xfrm>
            <a:off x="34412" y="6192304"/>
            <a:ext cx="5658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Remember, social distancing applies but you can still work on your sports skills with someone at home!</a:t>
            </a:r>
          </a:p>
        </p:txBody>
      </p:sp>
      <p:pic>
        <p:nvPicPr>
          <p:cNvPr id="3080" name="Picture 8" descr="Artist Tools - Free art icons">
            <a:extLst>
              <a:ext uri="{FF2B5EF4-FFF2-40B4-BE49-F238E27FC236}">
                <a16:creationId xmlns:a16="http://schemas.microsoft.com/office/drawing/2014/main" id="{2D29AD1A-03AC-4D98-9FC0-AE09BDCD1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509" y="4162427"/>
            <a:ext cx="1959231" cy="195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003B34-E681-48FB-8970-FEB28BC8A5F3}"/>
              </a:ext>
            </a:extLst>
          </p:cNvPr>
          <p:cNvSpPr txBox="1"/>
          <p:nvPr/>
        </p:nvSpPr>
        <p:spPr>
          <a:xfrm>
            <a:off x="8161480" y="6225974"/>
            <a:ext cx="3441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Create a new piece of art!</a:t>
            </a:r>
          </a:p>
        </p:txBody>
      </p:sp>
    </p:spTree>
    <p:extLst>
      <p:ext uri="{BB962C8B-B14F-4D97-AF65-F5344CB8AC3E}">
        <p14:creationId xmlns:p14="http://schemas.microsoft.com/office/powerpoint/2010/main" val="2667582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4CE8610-AC6A-4DD2-884F-59F7AB721F49}"/>
              </a:ext>
            </a:extLst>
          </p:cNvPr>
          <p:cNvSpPr txBox="1">
            <a:spLocks/>
          </p:cNvSpPr>
          <p:nvPr/>
        </p:nvSpPr>
        <p:spPr>
          <a:xfrm>
            <a:off x="0" y="321922"/>
            <a:ext cx="121920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latin typeface="AR JULIAN" panose="02000000000000000000" pitchFamily="2" charset="0"/>
              </a:rPr>
              <a:t>COMPLETE CHALLENGES!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FBAB316D-EECC-4B33-A202-BED5E0C9A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57" y="1404844"/>
            <a:ext cx="3347884" cy="223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3D6027-C9DF-4A28-AA88-D59E706F3F27}"/>
              </a:ext>
            </a:extLst>
          </p:cNvPr>
          <p:cNvSpPr txBox="1"/>
          <p:nvPr/>
        </p:nvSpPr>
        <p:spPr>
          <a:xfrm>
            <a:off x="3460956" y="2197640"/>
            <a:ext cx="8731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See how many </a:t>
            </a:r>
            <a:r>
              <a:rPr lang="en-GB" dirty="0" err="1"/>
              <a:t>keepy</a:t>
            </a:r>
            <a:r>
              <a:rPr lang="en-GB" dirty="0"/>
              <a:t> </a:t>
            </a:r>
            <a:r>
              <a:rPr lang="en-GB" dirty="0" err="1"/>
              <a:t>uppy’s</a:t>
            </a:r>
            <a:r>
              <a:rPr lang="en-GB" dirty="0"/>
              <a:t> you can do in one go using only toilet roll. Be warned... It’s harder than you think!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B93FBA-EE37-4C72-A0E7-9F734947663C}"/>
              </a:ext>
            </a:extLst>
          </p:cNvPr>
          <p:cNvSpPr txBox="1"/>
          <p:nvPr/>
        </p:nvSpPr>
        <p:spPr>
          <a:xfrm>
            <a:off x="227757" y="3636766"/>
            <a:ext cx="9832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Check out our social media pages for some fun challenges! </a:t>
            </a:r>
            <a:r>
              <a:rPr lang="en-GB" b="1" dirty="0"/>
              <a:t>KS – Technology </a:t>
            </a:r>
            <a:r>
              <a:rPr lang="en-GB" dirty="0"/>
              <a:t>have set up Ready, Kenny, Cook! </a:t>
            </a:r>
            <a:r>
              <a:rPr lang="en-GB" b="1" dirty="0"/>
              <a:t>Ken Stimpson Community School – PE </a:t>
            </a:r>
            <a:r>
              <a:rPr lang="en-GB" dirty="0"/>
              <a:t>set regular challenges including the #</a:t>
            </a:r>
            <a:r>
              <a:rPr lang="en-GB" dirty="0" err="1"/>
              <a:t>healthyselfie</a:t>
            </a:r>
            <a:r>
              <a:rPr lang="en-GB" dirty="0"/>
              <a:t>! </a:t>
            </a:r>
            <a:r>
              <a:rPr lang="en-GB" b="1" dirty="0"/>
              <a:t>Ken Stimpson Community School – Wellbeing Group </a:t>
            </a:r>
            <a:r>
              <a:rPr lang="en-GB" dirty="0"/>
              <a:t>has plenty of activity suggestions to keep you amused!</a:t>
            </a:r>
          </a:p>
        </p:txBody>
      </p:sp>
      <p:pic>
        <p:nvPicPr>
          <p:cNvPr id="4106" name="Picture 10" descr="Facebook – log in or sign up">
            <a:extLst>
              <a:ext uri="{FF2B5EF4-FFF2-40B4-BE49-F238E27FC236}">
                <a16:creationId xmlns:a16="http://schemas.microsoft.com/office/drawing/2014/main" id="{CC3FB743-61D0-4AE2-9EF1-A7E3403E7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773" y="3339044"/>
            <a:ext cx="1404401" cy="140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Baking Icon , Free Transparent Clipart - ClipartKey">
            <a:extLst>
              <a:ext uri="{FF2B5EF4-FFF2-40B4-BE49-F238E27FC236}">
                <a16:creationId xmlns:a16="http://schemas.microsoft.com/office/drawing/2014/main" id="{32A2F38A-0841-4576-AAFD-519A1579F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89" y="4671386"/>
            <a:ext cx="1922178" cy="200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1DDF170-EDCC-427F-9106-D52AE2579A22}"/>
              </a:ext>
            </a:extLst>
          </p:cNvPr>
          <p:cNvSpPr txBox="1"/>
          <p:nvPr/>
        </p:nvSpPr>
        <p:spPr>
          <a:xfrm>
            <a:off x="2798896" y="5430510"/>
            <a:ext cx="8893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Set up a weekly Virtual Bake-Off with your friends! Decide on a theme for each week (</a:t>
            </a:r>
            <a:r>
              <a:rPr lang="en-GB" dirty="0" err="1"/>
              <a:t>e.g</a:t>
            </a:r>
            <a:r>
              <a:rPr lang="en-GB" dirty="0"/>
              <a:t> something chocolatey, something vegan, something savoury), set time aside for everyone to complete this task and take pics/videos of your journey to baking perfection! </a:t>
            </a:r>
          </a:p>
        </p:txBody>
      </p:sp>
    </p:spTree>
    <p:extLst>
      <p:ext uri="{BB962C8B-B14F-4D97-AF65-F5344CB8AC3E}">
        <p14:creationId xmlns:p14="http://schemas.microsoft.com/office/powerpoint/2010/main" val="1913156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4CE8610-AC6A-4DD2-884F-59F7AB721F49}"/>
              </a:ext>
            </a:extLst>
          </p:cNvPr>
          <p:cNvSpPr txBox="1">
            <a:spLocks/>
          </p:cNvSpPr>
          <p:nvPr/>
        </p:nvSpPr>
        <p:spPr>
          <a:xfrm>
            <a:off x="0" y="321922"/>
            <a:ext cx="121920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latin typeface="AR JULIAN" panose="02000000000000000000" pitchFamily="2" charset="0"/>
              </a:rPr>
              <a:t>COMPLETE CHALLENGES!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3D6027-C9DF-4A28-AA88-D59E706F3F27}"/>
              </a:ext>
            </a:extLst>
          </p:cNvPr>
          <p:cNvSpPr txBox="1"/>
          <p:nvPr/>
        </p:nvSpPr>
        <p:spPr>
          <a:xfrm>
            <a:off x="3460956" y="1963189"/>
            <a:ext cx="8731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Decide on a book for you and your friends to read (there’s plenty of e-books to get your hands on!). Once you’ve all finished, create a quiz based on the book to see who really got in to it!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B93FBA-EE37-4C72-A0E7-9F734947663C}"/>
              </a:ext>
            </a:extLst>
          </p:cNvPr>
          <p:cNvSpPr txBox="1"/>
          <p:nvPr/>
        </p:nvSpPr>
        <p:spPr>
          <a:xfrm>
            <a:off x="701424" y="3954810"/>
            <a:ext cx="838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Dust off the puzzles that are hiding away in the attic and see if you can complete them all in record time!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DDF170-EDCC-427F-9106-D52AE2579A22}"/>
              </a:ext>
            </a:extLst>
          </p:cNvPr>
          <p:cNvSpPr txBox="1"/>
          <p:nvPr/>
        </p:nvSpPr>
        <p:spPr>
          <a:xfrm>
            <a:off x="2798896" y="5331478"/>
            <a:ext cx="8893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Learn a new game! Create a ‘fun spot’ for your family each week so you can make new games / quizzes to challenge the whole family with! Give them a prize for after lockdown to keep them motivated!</a:t>
            </a:r>
          </a:p>
        </p:txBody>
      </p:sp>
      <p:pic>
        <p:nvPicPr>
          <p:cNvPr id="5122" name="Picture 2" descr="Book | Free Icon">
            <a:extLst>
              <a:ext uri="{FF2B5EF4-FFF2-40B4-BE49-F238E27FC236}">
                <a16:creationId xmlns:a16="http://schemas.microsoft.com/office/drawing/2014/main" id="{DD34204C-65B0-4E50-A7A4-C9DADC8A9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24" y="1246614"/>
            <a:ext cx="2356481" cy="235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uzzle icon simple style Royalty Free Vector Image">
            <a:extLst>
              <a:ext uri="{FF2B5EF4-FFF2-40B4-BE49-F238E27FC236}">
                <a16:creationId xmlns:a16="http://schemas.microsoft.com/office/drawing/2014/main" id="{388A1885-0D22-4AF8-AB5F-D5957F8285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7"/>
          <a:stretch/>
        </p:blipFill>
        <p:spPr bwMode="auto">
          <a:xfrm>
            <a:off x="9435767" y="2886519"/>
            <a:ext cx="2506406" cy="244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oard Games Icons - Download Free Vector Icons | Noun Project">
            <a:extLst>
              <a:ext uri="{FF2B5EF4-FFF2-40B4-BE49-F238E27FC236}">
                <a16:creationId xmlns:a16="http://schemas.microsoft.com/office/drawing/2014/main" id="{F4905F18-FAD3-4A67-B77A-EC522E104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26" y="475619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373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4CE8610-AC6A-4DD2-884F-59F7AB721F49}"/>
              </a:ext>
            </a:extLst>
          </p:cNvPr>
          <p:cNvSpPr txBox="1">
            <a:spLocks/>
          </p:cNvSpPr>
          <p:nvPr/>
        </p:nvSpPr>
        <p:spPr>
          <a:xfrm>
            <a:off x="130047" y="277154"/>
            <a:ext cx="12192000" cy="9185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>
                <a:latin typeface="AR JULIAN" panose="02000000000000000000" pitchFamily="2" charset="0"/>
              </a:rPr>
              <a:t>WELL-BEING ACTIVITIES</a:t>
            </a:r>
          </a:p>
        </p:txBody>
      </p:sp>
      <p:pic>
        <p:nvPicPr>
          <p:cNvPr id="6146" name="Picture 2" descr="P.E. With Joe / The Body Coach">
            <a:extLst>
              <a:ext uri="{FF2B5EF4-FFF2-40B4-BE49-F238E27FC236}">
                <a16:creationId xmlns:a16="http://schemas.microsoft.com/office/drawing/2014/main" id="{03194EE8-122C-4D0B-927B-14DFA05DD1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3" b="14603"/>
          <a:stretch/>
        </p:blipFill>
        <p:spPr bwMode="auto">
          <a:xfrm>
            <a:off x="130047" y="1111171"/>
            <a:ext cx="3079957" cy="247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D93F12-E5CA-4AF7-A9E2-C6913A006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1998" y="3126424"/>
            <a:ext cx="3210002" cy="18261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D0072EC-BAE3-4284-B254-8BE9F4DE7098}"/>
              </a:ext>
            </a:extLst>
          </p:cNvPr>
          <p:cNvSpPr/>
          <p:nvPr/>
        </p:nvSpPr>
        <p:spPr>
          <a:xfrm>
            <a:off x="1873046" y="3767890"/>
            <a:ext cx="684167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800" dirty="0"/>
              <a:t>Dance with Darcie Bussell </a:t>
            </a:r>
          </a:p>
          <a:p>
            <a:pPr algn="r"/>
            <a:r>
              <a:rPr lang="en-GB" sz="2400" dirty="0">
                <a:hlinkClick r:id="rId4"/>
              </a:rPr>
              <a:t>https://www.youtube.com/watch?v=bMeZJqPCwoQ</a:t>
            </a:r>
            <a:endParaRPr lang="en-GB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51D8D-B540-4A28-8813-9C7C053C6182}"/>
              </a:ext>
            </a:extLst>
          </p:cNvPr>
          <p:cNvSpPr/>
          <p:nvPr/>
        </p:nvSpPr>
        <p:spPr>
          <a:xfrm>
            <a:off x="3443289" y="1624850"/>
            <a:ext cx="86186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PE with Joe Wicks</a:t>
            </a:r>
          </a:p>
          <a:p>
            <a:r>
              <a:rPr lang="en-GB" sz="2400" u="sng" dirty="0">
                <a:hlinkClick r:id="rId5"/>
              </a:rPr>
              <a:t>https://www.youtube.com/channel/UCAxW1XT0iEJo0TYlRfn6rYQ</a:t>
            </a:r>
            <a:r>
              <a:rPr lang="en-GB" sz="2400" dirty="0"/>
              <a:t> </a:t>
            </a:r>
          </a:p>
        </p:txBody>
      </p:sp>
      <p:pic>
        <p:nvPicPr>
          <p:cNvPr id="6150" name="Picture 6" descr="Piano Sheet Music Downloads | Musicnotes.com">
            <a:extLst>
              <a:ext uri="{FF2B5EF4-FFF2-40B4-BE49-F238E27FC236}">
                <a16:creationId xmlns:a16="http://schemas.microsoft.com/office/drawing/2014/main" id="{907170C8-5795-4B59-840E-E8B4FEA8B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7" y="4952578"/>
            <a:ext cx="3058525" cy="17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E3297E9-DAE0-4260-8679-E8201AA64C05}"/>
              </a:ext>
            </a:extLst>
          </p:cNvPr>
          <p:cNvSpPr/>
          <p:nvPr/>
        </p:nvSpPr>
        <p:spPr>
          <a:xfrm>
            <a:off x="3210004" y="5315635"/>
            <a:ext cx="861866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Myleene’s Music Class</a:t>
            </a:r>
          </a:p>
          <a:p>
            <a:r>
              <a:rPr lang="en-GB" sz="2400" dirty="0">
                <a:hlinkClick r:id="rId7"/>
              </a:rPr>
              <a:t>https://www.youtube.com/channel/UCQh2wgJ5tOrixYBn6jFXsXQ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38048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1CB82242DB234F99AC68EA2D00A2C0" ma:contentTypeVersion="13" ma:contentTypeDescription="Create a new document." ma:contentTypeScope="" ma:versionID="9ce34b6a7971d622464f927ce8bd2ada">
  <xsd:schema xmlns:xsd="http://www.w3.org/2001/XMLSchema" xmlns:xs="http://www.w3.org/2001/XMLSchema" xmlns:p="http://schemas.microsoft.com/office/2006/metadata/properties" xmlns:ns2="9f6bb6b4-1e89-4830-86e6-f515253dc81c" xmlns:ns3="5edab1e1-a49c-4ad1-82da-d5d2c0009e7c" targetNamespace="http://schemas.microsoft.com/office/2006/metadata/properties" ma:root="true" ma:fieldsID="5ef9ed965d96a55c1b9d6fdf3499228f" ns2:_="" ns3:_="">
    <xsd:import namespace="9f6bb6b4-1e89-4830-86e6-f515253dc81c"/>
    <xsd:import namespace="5edab1e1-a49c-4ad1-82da-d5d2c0009e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bb6b4-1e89-4830-86e6-f515253dc8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ab1e1-a49c-4ad1-82da-d5d2c0009e7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146314-3032-4724-A430-68DDD7182127}"/>
</file>

<file path=customXml/itemProps2.xml><?xml version="1.0" encoding="utf-8"?>
<ds:datastoreItem xmlns:ds="http://schemas.openxmlformats.org/officeDocument/2006/customXml" ds:itemID="{A9BC51FF-9D7B-4472-AE43-FB3FAA2E0263}"/>
</file>

<file path=customXml/itemProps3.xml><?xml version="1.0" encoding="utf-8"?>
<ds:datastoreItem xmlns:ds="http://schemas.openxmlformats.org/officeDocument/2006/customXml" ds:itemID="{41FEA295-162E-4308-B4B1-37C2DE034672}"/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475</Words>
  <Application>Microsoft Office PowerPoint</Application>
  <PresentationFormat>Widescreen</PresentationFormat>
  <Paragraphs>36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 JULIAN</vt:lpstr>
      <vt:lpstr>Arial</vt:lpstr>
      <vt:lpstr>Calibri</vt:lpstr>
      <vt:lpstr>Calibri Light</vt:lpstr>
      <vt:lpstr>Office Theme</vt:lpstr>
      <vt:lpstr>Keeping your body and brain active during lockdown!</vt:lpstr>
      <vt:lpstr>PowerPoint Presentation</vt:lpstr>
      <vt:lpstr>PowerPoint Presentation</vt:lpstr>
      <vt:lpstr>Learn a new skill!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Kingston</dc:creator>
  <cp:lastModifiedBy>Sarah Kingston</cp:lastModifiedBy>
  <cp:revision>14</cp:revision>
  <dcterms:created xsi:type="dcterms:W3CDTF">2020-04-22T14:53:54Z</dcterms:created>
  <dcterms:modified xsi:type="dcterms:W3CDTF">2020-04-23T08:11:21Z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0x010100EC1CB82242DB234F99AC68EA2D00A2C0</vt:lpwstr>
  </property>
</Properties>
</file>